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2" r:id="rId4"/>
    <p:sldId id="257" r:id="rId5"/>
    <p:sldId id="261" r:id="rId6"/>
    <p:sldId id="278" r:id="rId7"/>
    <p:sldId id="263" r:id="rId8"/>
    <p:sldId id="268" r:id="rId9"/>
    <p:sldId id="264" r:id="rId10"/>
    <p:sldId id="275" r:id="rId11"/>
    <p:sldId id="276" r:id="rId12"/>
    <p:sldId id="265" r:id="rId13"/>
    <p:sldId id="277" r:id="rId14"/>
    <p:sldId id="271" r:id="rId15"/>
    <p:sldId id="267" r:id="rId16"/>
    <p:sldId id="279" r:id="rId17"/>
    <p:sldId id="269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</a:t>
            </a:r>
            <a:r>
              <a:rPr lang="ko-KR" altLang="en-US" dirty="0"/>
              <a:t>기획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543D-C637-4A34-9B66-49BCAF6E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결말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3A9C7-13D5-44BF-BB59-06E6E9D56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구현이 가능하다면 애니메이션 </a:t>
            </a:r>
            <a:r>
              <a:rPr lang="ko-KR" altLang="en-US" dirty="0" err="1"/>
              <a:t>컷씬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최종 스테이지 완료 후 암전</a:t>
            </a:r>
            <a:r>
              <a:rPr lang="en-US" altLang="ko-KR" dirty="0"/>
              <a:t>, </a:t>
            </a:r>
            <a:r>
              <a:rPr lang="ko-KR" altLang="en-US" dirty="0"/>
              <a:t>드넓은 해변 등장</a:t>
            </a:r>
            <a:endParaRPr lang="en-US" altLang="ko-KR" dirty="0"/>
          </a:p>
          <a:p>
            <a:r>
              <a:rPr lang="ko-KR" altLang="en-US" dirty="0"/>
              <a:t>해변에서 조금 오른쪽으로 이동하면 시체의 흔적처럼 보이는 백골 발견</a:t>
            </a:r>
            <a:endParaRPr lang="en-US" altLang="ko-KR" dirty="0"/>
          </a:p>
          <a:p>
            <a:r>
              <a:rPr lang="ko-KR" altLang="en-US" dirty="0"/>
              <a:t>플레이어 캐릭터는 백골을 앞에 두고 </a:t>
            </a:r>
            <a:r>
              <a:rPr lang="en-US" altLang="ko-KR" dirty="0"/>
              <a:t>“</a:t>
            </a:r>
            <a:r>
              <a:rPr lang="ko-KR" altLang="en-US" dirty="0"/>
              <a:t>천천히</a:t>
            </a:r>
            <a:r>
              <a:rPr lang="en-US" altLang="ko-KR" dirty="0"/>
              <a:t>” </a:t>
            </a:r>
            <a:r>
              <a:rPr lang="ko-KR" altLang="en-US" dirty="0"/>
              <a:t>주저앉고 백골을 쓰다듬음</a:t>
            </a:r>
            <a:endParaRPr lang="en-US" altLang="ko-KR" dirty="0"/>
          </a:p>
          <a:p>
            <a:r>
              <a:rPr lang="ko-KR" altLang="en-US" dirty="0"/>
              <a:t>눈물 흘리는 동시에 지평선에서 일출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r>
              <a:rPr lang="ko-KR" altLang="en-US" dirty="0"/>
              <a:t>서서히 플레이어 캐릭터의 몸은 바람에 흩어짐</a:t>
            </a:r>
            <a:endParaRPr lang="en-US" altLang="ko-KR" dirty="0"/>
          </a:p>
          <a:p>
            <a:r>
              <a:rPr lang="ko-KR" altLang="en-US" dirty="0"/>
              <a:t>게임 끝</a:t>
            </a:r>
          </a:p>
        </p:txBody>
      </p:sp>
    </p:spTree>
    <p:extLst>
      <p:ext uri="{BB962C8B-B14F-4D97-AF65-F5344CB8AC3E}">
        <p14:creationId xmlns:p14="http://schemas.microsoft.com/office/powerpoint/2010/main" val="82107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</a:t>
            </a:r>
          </a:p>
        </p:txBody>
      </p:sp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_Wight)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7D0C4-05E6-4905-9B88-C47339D8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게임의 컨셉</a:t>
            </a:r>
            <a:r>
              <a:rPr lang="en-US" altLang="ko-KR" dirty="0"/>
              <a:t>/USP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63B7B3-D28B-44F6-9829-D817B3B14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횡 스크롤 어드벤처 플랫폼</a:t>
            </a:r>
            <a:r>
              <a:rPr lang="en-US" altLang="ko-KR" dirty="0"/>
              <a:t>(</a:t>
            </a:r>
            <a:r>
              <a:rPr lang="ko-KR" altLang="en-US" dirty="0" err="1"/>
              <a:t>플랫포머</a:t>
            </a:r>
            <a:r>
              <a:rPr lang="en-US" altLang="ko-KR" dirty="0"/>
              <a:t>)</a:t>
            </a:r>
            <a:r>
              <a:rPr lang="ko-KR" altLang="en-US" dirty="0"/>
              <a:t>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간단한 컨트롤과</a:t>
            </a:r>
            <a:r>
              <a:rPr lang="en-US" altLang="ko-KR" dirty="0"/>
              <a:t> </a:t>
            </a:r>
            <a:r>
              <a:rPr lang="ko-KR" altLang="en-US" dirty="0"/>
              <a:t>어렵지 않은 난이도로 가볍게 플레이 가능</a:t>
            </a:r>
            <a:endParaRPr lang="en-US" altLang="ko-KR" dirty="0"/>
          </a:p>
          <a:p>
            <a:r>
              <a:rPr lang="ko-KR" altLang="en-US" dirty="0"/>
              <a:t>공포스러운 분위기로 긴장감 조성으로 자칫 지루할 수 있는 분위기 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979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54C52-678C-4525-88A2-0EA4D9B3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전체적인 분위기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D7538BD-1736-4669-847C-F2697B705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24" y="1757362"/>
            <a:ext cx="6031682" cy="3343275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ECA515-528D-47B5-9E20-93C3F5CA2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548" y="1935952"/>
            <a:ext cx="5370428" cy="298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69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r>
              <a:rPr lang="ko-KR" altLang="en-US" dirty="0"/>
              <a:t>맵</a:t>
            </a:r>
            <a:r>
              <a:rPr lang="en-US" altLang="ko-KR" dirty="0"/>
              <a:t>(</a:t>
            </a:r>
            <a:r>
              <a:rPr lang="ko-KR" altLang="en-US" dirty="0"/>
              <a:t>스테이지 튜토리얼</a:t>
            </a:r>
            <a:r>
              <a:rPr lang="en-US" altLang="ko-KR" dirty="0"/>
              <a:t>, 2, 3, 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/>
              <a:t>더블점프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날기</a:t>
            </a:r>
            <a:r>
              <a:rPr lang="en-US" altLang="ko-KR" dirty="0"/>
              <a:t>)(</a:t>
            </a:r>
            <a:r>
              <a:rPr lang="ko-KR" altLang="en-US" dirty="0"/>
              <a:t>구현 미정</a:t>
            </a:r>
            <a:r>
              <a:rPr lang="en-US" altLang="ko-KR" dirty="0"/>
              <a:t>)(</a:t>
            </a:r>
            <a:r>
              <a:rPr lang="ko-KR" altLang="en-US" dirty="0"/>
              <a:t>비행 맵 아직 미정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D31CCC-7569-42A3-8C77-690A9E60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87" y="1825624"/>
            <a:ext cx="4453814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웅크리는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비행 시 날개 등장과 날개 모션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DEEC20-9AF2-4A5C-9ED4-E7A980C8F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17" r="15468"/>
          <a:stretch/>
        </p:blipFill>
        <p:spPr>
          <a:xfrm>
            <a:off x="6093177" y="1822731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78428-8BA0-4782-8C3F-66F748B1D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946" y="1825625"/>
            <a:ext cx="4269013" cy="269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1F004-7CEC-4771-9F66-94455B8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7719864" y="1825625"/>
            <a:ext cx="3633936" cy="3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당할 시 방해되는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오브제</a:t>
            </a:r>
            <a:r>
              <a:rPr lang="en-US" altLang="ko-KR" dirty="0"/>
              <a:t>(</a:t>
            </a:r>
            <a:r>
              <a:rPr lang="ko-KR" altLang="en-US" dirty="0"/>
              <a:t>객체 간 상호작용의 타이밍 결정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컷씬</a:t>
            </a:r>
            <a:r>
              <a:rPr lang="en-US" altLang="ko-KR" dirty="0"/>
              <a:t>(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672</TotalTime>
  <Words>585</Words>
  <Application>Microsoft Office PowerPoint</Application>
  <PresentationFormat>와이드스크린</PresentationFormat>
  <Paragraphs>125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Resilive 기획</vt:lpstr>
      <vt:lpstr>게임의 컨셉/USP</vt:lpstr>
      <vt:lpstr>전체적인 분위기</vt:lpstr>
      <vt:lpstr>객체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튜토리얼 스테이지</vt:lpstr>
      <vt:lpstr>스테이지 2 추상화</vt:lpstr>
      <vt:lpstr>컨트롤(미정)</vt:lpstr>
      <vt:lpstr>결말</vt:lpstr>
      <vt:lpstr>개발 일정 계획</vt:lpstr>
      <vt:lpstr>PowerPoint 프레젠테이션</vt:lpstr>
      <vt:lpstr>감사합니다</vt:lpstr>
      <vt:lpstr>[개발에서 제외함](객체_몬스터_Wight)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51</cp:revision>
  <dcterms:created xsi:type="dcterms:W3CDTF">2024-10-08T07:03:09Z</dcterms:created>
  <dcterms:modified xsi:type="dcterms:W3CDTF">2024-10-13T13:18:33Z</dcterms:modified>
</cp:coreProperties>
</file>

<file path=docProps/thumbnail.jpeg>
</file>